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3346E-658E-4393-8989-45DD47951AFB}" type="datetimeFigureOut">
              <a:rPr kumimoji="1" lang="ja-JP" altLang="en-US" smtClean="0"/>
              <a:pPr/>
              <a:t>2014/5/9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3FBF-C97F-4926-9A6F-69E0757259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猪高緑地アーチェリー場　12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H="1">
            <a:off x="179512" y="260648"/>
            <a:ext cx="8712968" cy="4680520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23528" y="332656"/>
            <a:ext cx="8568952" cy="4608512"/>
          </a:xfrm>
          <a:prstGeom prst="line">
            <a:avLst/>
          </a:prstGeom>
          <a:ln w="1016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9552" y="50997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猪高緑地アーチェリー場整備で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使用禁止</a:t>
            </a:r>
            <a:r>
              <a:rPr kumimoji="1" lang="ja-JP" altLang="en-US" sz="3200" dirty="0" smtClean="0"/>
              <a:t>案内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平成</a:t>
            </a:r>
            <a:r>
              <a:rPr lang="ja-JP" altLang="en-US" sz="3200" dirty="0" smtClean="0"/>
              <a:t>２６年５月２８日（水曜日</a:t>
            </a:r>
            <a:r>
              <a:rPr lang="ja-JP" altLang="en-US" sz="3200" dirty="0" smtClean="0"/>
              <a:t>）</a:t>
            </a:r>
            <a:r>
              <a:rPr lang="ja-JP" altLang="en-US" sz="2400" b="1" dirty="0" smtClean="0"/>
              <a:t>予備</a:t>
            </a:r>
            <a:r>
              <a:rPr lang="ja-JP" altLang="en-US" sz="2400" b="1" dirty="0" smtClean="0"/>
              <a:t>日</a:t>
            </a:r>
            <a:r>
              <a:rPr lang="en-US" altLang="ja-JP" sz="2400" b="1" dirty="0" smtClean="0"/>
              <a:t>5</a:t>
            </a:r>
            <a:r>
              <a:rPr lang="ja-JP" altLang="en-US" sz="2400" b="1" dirty="0" smtClean="0"/>
              <a:t>月</a:t>
            </a:r>
            <a:r>
              <a:rPr lang="en-US" altLang="ja-JP" sz="2400" b="1" dirty="0" smtClean="0"/>
              <a:t>29</a:t>
            </a:r>
            <a:r>
              <a:rPr lang="ja-JP" altLang="en-US" sz="2400" b="1" smtClean="0"/>
              <a:t>日（木）</a:t>
            </a:r>
            <a:endParaRPr lang="en-US" altLang="ja-JP" sz="2400" b="1" dirty="0" smtClean="0"/>
          </a:p>
          <a:p>
            <a:r>
              <a:rPr kumimoji="1" lang="ja-JP" altLang="en-US" sz="3200" dirty="0" smtClean="0"/>
              <a:t>　　　場内及び付近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芝刈り</a:t>
            </a:r>
            <a:r>
              <a:rPr kumimoji="1" lang="ja-JP" altLang="en-US" sz="3200" dirty="0" smtClean="0"/>
              <a:t>のため</a:t>
            </a:r>
            <a:endParaRPr kumimoji="1" lang="en-US" altLang="ja-JP" sz="32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yamada</dc:creator>
  <cp:lastModifiedBy>yamada</cp:lastModifiedBy>
  <cp:revision>3</cp:revision>
  <dcterms:created xsi:type="dcterms:W3CDTF">2013-10-11T06:35:01Z</dcterms:created>
  <dcterms:modified xsi:type="dcterms:W3CDTF">2014-05-09T09:20:02Z</dcterms:modified>
</cp:coreProperties>
</file>